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jp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www.instantpptx.com/wp-content/uploads/2023/11/red_background_A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Batman vs Superman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Batman: An Overview of the Dark Knight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25830"/>
            <a:ext cx="457200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Batman, otherwise known as Bruce Wayne, is a human superhero with no superpowers, relying on his intellect, detective skills, technology, and wealth.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2057400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⦿ His motivation stems from witnessing his parents' murder, driving him to fight crime in Gotham City.
⦿ Batman employs a variety of gadgets and vehicles, including the Batmobile, Batplane, and Batsuit, showcasing his reliance on technology.
⦿ He is known for his brooding personality and dark, often grim, approach to crime-fighting.
⦿ Batman's strategic mind and detective skills make him a formidable opponent, despite lacking traditional superpowers.
⦿ His character represents the power of human resilience and determination, demonstrating that heroes can be made, not just born.
</a:t>
            </a:r>
            <a:endParaRPr lang="en-US" sz="1000" dirty="0"/>
          </a:p>
        </p:txBody>
      </p:sp>
      <p:pic>
        <p:nvPicPr>
          <p:cNvPr id="5" name="Image 0" descr="../images/img_67726424f398b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285875"/>
            <a:ext cx="32004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Superman: An Overview of the Man of Steel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25830"/>
            <a:ext cx="457200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Superman, also known as Clark Kent, is an alien from the planet Krypton, gifted with superhuman abilities upon exposure to Earth's atmosphere.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2057400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⦿ He was raised with strong moral values by his adoptive parents, which guide his actions as a superhero.
⦿ Superman's superpowers include super strength, speed, invulnerability, flight, and heat vision.
⦿ He is known for his optimistic outlook and unwavering commitment to justice and truth.
⦿ Superman's character embodies hope and the belief in the inherent goodness of humanity.
⦿ His vulnerabilities, such as Kryptonite and magic, add depth to his character and present challenges for him to overcome.
</a:t>
            </a:r>
            <a:endParaRPr lang="en-US" sz="1000" dirty="0"/>
          </a:p>
        </p:txBody>
      </p:sp>
      <p:pic>
        <p:nvPicPr>
          <p:cNvPr id="5" name="Image 0" descr="../images/img_67726426720b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285875"/>
            <a:ext cx="32004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Batman vs Superman: Common Points and Main Differences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457200" y="925830"/>
            <a:ext cx="457200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Both Batman and Superman are iconic characters in the DC Universe, fighting for justice and peace.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2057400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⦿ They both have alter-egos (Bruce Wayne and Clark Kent) which allow them to blend into society.
⦿ Batman and Superman are often portrayed as allies, despite their contrasting personalities and methods.
⦿ Batman, a human with no superpowers, relies on intellect, technology, and physical training, whereas Superman, an alien, is gifted with superhuman abilities.
⦿ Their motivations differ; Batman is driven by personal tragedy to fight crime, while Superman is guided by his adoptive parents' moral values to use his powers for good.
⦿ Batman's darker, more pragmatic approach contrasts with Superman's optimism and idealism, reflecting different perspectives on heroism.
</a:t>
            </a:r>
            <a:endParaRPr lang="en-US" sz="1000" dirty="0"/>
          </a:p>
        </p:txBody>
      </p:sp>
      <p:pic>
        <p:nvPicPr>
          <p:cNvPr id="5" name="Image 0" descr="../images/img_67726427eee7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285875"/>
            <a:ext cx="3200400" cy="3086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Instant PPTX</dc:creator>
  <cp:lastModifiedBy>Instant PPTX</cp:lastModifiedBy>
  <cp:revision>1</cp:revision>
  <dcterms:created xsi:type="dcterms:W3CDTF">2024-12-30T09:13:23Z</dcterms:created>
  <dcterms:modified xsi:type="dcterms:W3CDTF">2024-12-30T09:13:23Z</dcterms:modified>
</cp:coreProperties>
</file>